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"/>
  </p:notesMasterIdLst>
  <p:sldIdLst>
    <p:sldId id="260" r:id="rId3"/>
    <p:sldId id="274" r:id="rId4"/>
    <p:sldId id="262" r:id="rId5"/>
    <p:sldId id="312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5"/>
    <p:restoredTop sz="96296"/>
  </p:normalViewPr>
  <p:slideViewPr>
    <p:cSldViewPr snapToGrid="0" snapToObjects="1">
      <p:cViewPr>
        <p:scale>
          <a:sx n="115" d="100"/>
          <a:sy n="115" d="100"/>
        </p:scale>
        <p:origin x="14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F5357-E1F7-D44A-8C54-75D21B10E15A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1C66D-BD7F-0D4A-9B26-3326487EA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27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A3E293-30CE-B948-BCAE-D2ABC1995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8ECF41D-A87D-9340-BEC6-86DEE9AA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1BA151-8B87-B64B-864F-5BBA1D99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4319AA-EA2A-1C4F-B026-51ED9FD6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62375-2B5E-4544-B555-BC901656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53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3B5301-19C1-CD4F-A9B6-C5A79341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C29864-CAF5-7D42-A7C3-2D54C51F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7C86C4-7A2B-0D4E-B199-8EA25C45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48D4C-1A56-2648-9850-E997FB93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1F35FC-640C-C84A-962F-739BD91D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95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2B0038-1E9E-8140-BD0C-C436C0CE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F88BFC4-5B69-194D-844B-F5721B52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9FE310-D73E-CD47-B3E9-63264D60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A23BCC-7471-7A47-AB3B-FB1EAE7F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4C3B14-978E-F247-87EB-88614783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28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8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4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63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73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2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5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7B076C-C9D2-E24B-A55A-7EE76F32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30F8E-E489-2F45-9D32-48A4D7032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CBABBA-8350-F042-9241-E027DFA3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97A8F-B73D-5E4F-8503-F0FCC0C4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8CC9D0-F4AD-BE42-B76B-0C299790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785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8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925387-2748-5C46-9A41-26DDD205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9DD563-E269-E642-9779-8D66C6902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0AC705-BB53-A044-B1FE-34C338CE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FF67DC-D2BD-2B4C-BCEF-FB662A2D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65FA19-F45D-0041-B6F3-73CBFBE5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5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4869B-F37B-3A40-B59F-67EF9C0D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A0227-FC6D-D543-BBE8-79224511D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06E578-074A-BF49-A8B2-0EE1EAD6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B1483A-BEA2-274F-8E95-0B3C047F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6012EE-35EA-A043-B3FC-FC72736E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F1EF71-6669-6B49-9D4B-D1BAC6D5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2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12A3A-EAD6-4D44-A815-03EAF00A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706BA5-9F38-7F43-B51B-B5A3BF61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946DF6-5499-3445-95E7-56D723D5B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4260761-D584-B640-92D8-F5AC0E257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3C20BC-1264-3241-83D0-CA5CFC053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73B9640-343E-B84B-AF5D-EF8C8625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A51E75-D918-3C45-A4C8-F575830F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F5B0DA3-5315-4848-A717-4A0D2757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55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2A2C0-F72D-E445-9DAC-7559B05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DC85065-28F0-2040-B8B8-34A45C3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94FB8D-B675-164A-9B0E-8D2F1B7E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605A090-9E4E-1A40-9A5C-742EF78A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3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B249CEB-AED7-1A47-93AC-DB128AA7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2AA53B-0FB4-984F-971F-4D47FD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F3012C-F8B9-6841-9607-0D0370B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54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24E114-593E-6048-8505-A6DD1B12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B2F7B3-EE9C-1A41-A1C7-A0D5B757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14A28D-EBA3-154D-A0F1-B06830920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FAA59E-FE13-704B-8265-D2625831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613AA4-F94A-1746-9070-78B9F09E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97BA5C-2D4D-F94E-9AA1-F2A3CF67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74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6E1FDE-1A47-244D-81F9-04AF572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F61C482-E122-7E40-BA94-4542EA467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1BAE4-22DF-9643-81F9-24A1BBD4E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776F3A-675C-7E42-8D76-B7F651E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01A928-8427-6148-B352-D3D4DF2F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D6590F-A294-9143-9A9B-833F8CD9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94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86B1586-EAD8-DE43-9C01-38BF9D1B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3F31B5-E7D9-F442-87DC-36F65FA2F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B4A58D-5E3F-2B47-BD74-9F875DFBF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983D-DEAC-7A45-895B-197E500AB7B1}" type="datetimeFigureOut">
              <a:rPr kumimoji="1" lang="ja-JP" altLang="en-US" smtClean="0"/>
              <a:t>2021/1/10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C89E54-32A1-D246-83BF-34E7A501C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A65413-87B2-E745-B7BE-C1D622E90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7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男, スーツ, 立つ が含まれている画像&#10;&#10;自動的に生成された説明">
            <a:extLst>
              <a:ext uri="{FF2B5EF4-FFF2-40B4-BE49-F238E27FC236}">
                <a16:creationId xmlns:a16="http://schemas.microsoft.com/office/drawing/2014/main" id="{F37703AA-78C8-1F47-8380-E05DB8CB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81" y="0"/>
            <a:ext cx="10282038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D7920B-AA94-A34C-833C-35740F641B3C}"/>
              </a:ext>
            </a:extLst>
          </p:cNvPr>
          <p:cNvSpPr txBox="1"/>
          <p:nvPr/>
        </p:nvSpPr>
        <p:spPr>
          <a:xfrm>
            <a:off x="252997" y="375662"/>
            <a:ext cx="1168600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組み合わせ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」を使った授業例</a:t>
            </a:r>
            <a:r>
              <a:rPr lang="en-US" altLang="ja-JP" sz="60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⑤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BE726A-9E25-3E46-96B1-48B9F801F1DB}"/>
              </a:ext>
            </a:extLst>
          </p:cNvPr>
          <p:cNvSpPr txBox="1"/>
          <p:nvPr/>
        </p:nvSpPr>
        <p:spPr>
          <a:xfrm>
            <a:off x="252996" y="2610378"/>
            <a:ext cx="7519403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>
                <a:solidFill>
                  <a:srgbClr val="0070C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５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年：</a:t>
            </a:r>
            <a:r>
              <a:rPr lang="ja-JP" altLang="en-US" sz="7200">
                <a:solidFill>
                  <a:srgbClr val="0070C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算数</a:t>
            </a:r>
            <a:endParaRPr lang="en-US" altLang="ja-JP" sz="7200" dirty="0">
              <a:solidFill>
                <a:srgbClr val="0070C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lvl="0">
              <a:defRPr/>
            </a:pP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7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小数のわり算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C5EEB6-11C9-C348-8FE6-5308610C1ABE}"/>
              </a:ext>
            </a:extLst>
          </p:cNvPr>
          <p:cNvSpPr txBox="1"/>
          <p:nvPr/>
        </p:nvSpPr>
        <p:spPr>
          <a:xfrm rot="20934011">
            <a:off x="2646077" y="4966013"/>
            <a:ext cx="9202456" cy="1015663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solidFill>
                  <a:srgbClr val="4444B5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プログラミング的思考</a:t>
            </a:r>
            <a:r>
              <a:rPr kumimoji="1" lang="ja-JP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4444B5"/>
                </a:solidFill>
                <a:effectLst/>
                <a:uLnTx/>
                <a:uFillTx/>
                <a:latin typeface="UD Digi Kyokasho NP-B" panose="02020700000000000000" pitchFamily="18" charset="-128"/>
                <a:ea typeface="UD Digi Kyokasho NP-B" panose="02020700000000000000" pitchFamily="18" charset="-128"/>
                <a:cs typeface="+mn-cs"/>
              </a:rPr>
              <a:t>！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4444B5"/>
              </a:solidFill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3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家具, 戸棚, 木製, 木材 が含まれている画像&#10;&#10;自動的に生成された説明">
            <a:extLst>
              <a:ext uri="{FF2B5EF4-FFF2-40B4-BE49-F238E27FC236}">
                <a16:creationId xmlns:a16="http://schemas.microsoft.com/office/drawing/2014/main" id="{8B795664-7692-F140-A8E9-11EE992F9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8" b="11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F2DA6D-82BA-8E46-B356-16350D5CAAC9}"/>
              </a:ext>
            </a:extLst>
          </p:cNvPr>
          <p:cNvSpPr txBox="1"/>
          <p:nvPr/>
        </p:nvSpPr>
        <p:spPr>
          <a:xfrm>
            <a:off x="0" y="253053"/>
            <a:ext cx="12191980" cy="957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１、これだけを意識！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01E585-2A5B-7F43-974C-5A4FBA5F7E72}"/>
              </a:ext>
            </a:extLst>
          </p:cNvPr>
          <p:cNvSpPr txBox="1"/>
          <p:nvPr/>
        </p:nvSpPr>
        <p:spPr>
          <a:xfrm>
            <a:off x="0" y="1462086"/>
            <a:ext cx="12294973" cy="3933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発問「どの順番で計算すればいい？」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↓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思考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[</a:t>
            </a:r>
            <a:r>
              <a:rPr lang="ja-JP" altLang="en-US" sz="6000" b="1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計算の</a:t>
            </a: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手順の組み合わせを、</a:t>
            </a:r>
            <a:endParaRPr lang="en-US" altLang="ja-JP" sz="6000" dirty="0">
              <a:solidFill>
                <a:schemeClr val="accent1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 u="sng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フローチャート</a:t>
            </a: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にして考える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558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スーツ, 建物, 男 が含まれている画像&#10;&#10;自動的に生成された説明">
            <a:extLst>
              <a:ext uri="{FF2B5EF4-FFF2-40B4-BE49-F238E27FC236}">
                <a16:creationId xmlns:a16="http://schemas.microsoft.com/office/drawing/2014/main" id="{1948F2FE-B6BB-BE46-838E-1C9D0158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0041" t="17540" r="30473" b="1"/>
          <a:stretch/>
        </p:blipFill>
        <p:spPr>
          <a:xfrm>
            <a:off x="8597015" y="825910"/>
            <a:ext cx="3594985" cy="60320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494DA9-067B-6445-B7E8-21C703B70990}"/>
              </a:ext>
            </a:extLst>
          </p:cNvPr>
          <p:cNvSpPr txBox="1"/>
          <p:nvPr/>
        </p:nvSpPr>
        <p:spPr>
          <a:xfrm>
            <a:off x="-154782" y="-1"/>
            <a:ext cx="12044363" cy="957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２、本時の流れ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94CA66-A293-1A46-A8EC-3369DEF6D8FB}"/>
              </a:ext>
            </a:extLst>
          </p:cNvPr>
          <p:cNvSpPr txBox="1"/>
          <p:nvPr/>
        </p:nvSpPr>
        <p:spPr>
          <a:xfrm>
            <a:off x="128585" y="825910"/>
            <a:ext cx="12044363" cy="603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※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問題提示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①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</a:t>
            </a:r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どの順番で計算すればいい？ 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②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課：「</a:t>
            </a:r>
            <a:r>
              <a:rPr lang="ja-JP" altLang="en-US" sz="3600">
                <a:solidFill>
                  <a:srgbClr val="0070C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小数のわり算の筆算のしかたを考えよう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③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活動：ワークシート をもとに、フローチャートの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　　　作成をする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　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④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手順をなぞりながら、たしかめ問題を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解く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466F5D22-17C2-B042-B010-D26AED6EC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164" y="0"/>
            <a:ext cx="4932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2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6"/>
      </a:accent1>
      <a:accent2>
        <a:srgbClr val="9D3BB1"/>
      </a:accent2>
      <a:accent3>
        <a:srgbClr val="7E4DC3"/>
      </a:accent3>
      <a:accent4>
        <a:srgbClr val="4444B5"/>
      </a:accent4>
      <a:accent5>
        <a:srgbClr val="4D7EC3"/>
      </a:accent5>
      <a:accent6>
        <a:srgbClr val="3B9EB1"/>
      </a:accent6>
      <a:hlink>
        <a:srgbClr val="3F5FB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3920</TotalTime>
  <Words>119</Words>
  <Application>Microsoft Macintosh PowerPoint</Application>
  <PresentationFormat>ワイド画面</PresentationFormat>
  <Paragraphs>18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The Hand Bold</vt:lpstr>
      <vt:lpstr>UD Digi Kyokasho NP-B</vt:lpstr>
      <vt:lpstr>游ゴシック</vt:lpstr>
      <vt:lpstr>游ゴシック Light</vt:lpstr>
      <vt:lpstr>Arial</vt:lpstr>
      <vt:lpstr>The Serif Hand Black</vt:lpstr>
      <vt:lpstr>Office テーマ</vt:lpstr>
      <vt:lpstr>SketchyVTI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26</cp:revision>
  <dcterms:created xsi:type="dcterms:W3CDTF">2021-01-04T13:56:40Z</dcterms:created>
  <dcterms:modified xsi:type="dcterms:W3CDTF">2021-01-12T06:06:51Z</dcterms:modified>
</cp:coreProperties>
</file>